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66" r:id="rId5"/>
    <p:sldId id="273" r:id="rId6"/>
    <p:sldId id="309" r:id="rId7"/>
    <p:sldId id="310" r:id="rId8"/>
    <p:sldId id="311" r:id="rId9"/>
    <p:sldId id="312" r:id="rId10"/>
    <p:sldId id="319" r:id="rId11"/>
    <p:sldId id="320" r:id="rId12"/>
    <p:sldId id="313" r:id="rId13"/>
    <p:sldId id="315" r:id="rId14"/>
    <p:sldId id="314" r:id="rId15"/>
    <p:sldId id="317" r:id="rId16"/>
    <p:sldId id="321" r:id="rId17"/>
    <p:sldId id="31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pitulnik, Matthew" userId="800ce6ae-08c1-4893-844d-b2fc3c5461ed" providerId="ADAL" clId="{A84C0884-30B1-4065-89DB-99CE884EED5F}"/>
    <pc:docChg chg="undo custSel addSld delSld modSld">
      <pc:chgData name="Spitulnik, Matthew" userId="800ce6ae-08c1-4893-844d-b2fc3c5461ed" providerId="ADAL" clId="{A84C0884-30B1-4065-89DB-99CE884EED5F}" dt="2025-03-12T14:13:37.318" v="171" actId="20577"/>
      <pc:docMkLst>
        <pc:docMk/>
      </pc:docMkLst>
      <pc:sldChg chg="del">
        <pc:chgData name="Spitulnik, Matthew" userId="800ce6ae-08c1-4893-844d-b2fc3c5461ed" providerId="ADAL" clId="{A84C0884-30B1-4065-89DB-99CE884EED5F}" dt="2025-03-12T13:41:25.840" v="2" actId="47"/>
        <pc:sldMkLst>
          <pc:docMk/>
          <pc:sldMk cId="2206302860" sldId="256"/>
        </pc:sldMkLst>
      </pc:sldChg>
      <pc:sldChg chg="del">
        <pc:chgData name="Spitulnik, Matthew" userId="800ce6ae-08c1-4893-844d-b2fc3c5461ed" providerId="ADAL" clId="{A84C0884-30B1-4065-89DB-99CE884EED5F}" dt="2025-03-12T13:41:27.913" v="6" actId="47"/>
        <pc:sldMkLst>
          <pc:docMk/>
          <pc:sldMk cId="925987499" sldId="258"/>
        </pc:sldMkLst>
      </pc:sldChg>
      <pc:sldChg chg="del">
        <pc:chgData name="Spitulnik, Matthew" userId="800ce6ae-08c1-4893-844d-b2fc3c5461ed" providerId="ADAL" clId="{A84C0884-30B1-4065-89DB-99CE884EED5F}" dt="2025-03-12T13:41:26.470" v="3" actId="47"/>
        <pc:sldMkLst>
          <pc:docMk/>
          <pc:sldMk cId="2096693644" sldId="259"/>
        </pc:sldMkLst>
      </pc:sldChg>
      <pc:sldChg chg="del">
        <pc:chgData name="Spitulnik, Matthew" userId="800ce6ae-08c1-4893-844d-b2fc3c5461ed" providerId="ADAL" clId="{A84C0884-30B1-4065-89DB-99CE884EED5F}" dt="2025-03-12T13:41:26.979" v="4" actId="47"/>
        <pc:sldMkLst>
          <pc:docMk/>
          <pc:sldMk cId="3857472395" sldId="260"/>
        </pc:sldMkLst>
      </pc:sldChg>
      <pc:sldChg chg="del">
        <pc:chgData name="Spitulnik, Matthew" userId="800ce6ae-08c1-4893-844d-b2fc3c5461ed" providerId="ADAL" clId="{A84C0884-30B1-4065-89DB-99CE884EED5F}" dt="2025-03-12T13:41:27.396" v="5" actId="47"/>
        <pc:sldMkLst>
          <pc:docMk/>
          <pc:sldMk cId="1959270281" sldId="261"/>
        </pc:sldMkLst>
      </pc:sldChg>
      <pc:sldChg chg="del">
        <pc:chgData name="Spitulnik, Matthew" userId="800ce6ae-08c1-4893-844d-b2fc3c5461ed" providerId="ADAL" clId="{A84C0884-30B1-4065-89DB-99CE884EED5F}" dt="2025-03-12T13:41:28.910" v="8" actId="47"/>
        <pc:sldMkLst>
          <pc:docMk/>
          <pc:sldMk cId="3449173620" sldId="262"/>
        </pc:sldMkLst>
      </pc:sldChg>
      <pc:sldChg chg="del">
        <pc:chgData name="Spitulnik, Matthew" userId="800ce6ae-08c1-4893-844d-b2fc3c5461ed" providerId="ADAL" clId="{A84C0884-30B1-4065-89DB-99CE884EED5F}" dt="2025-03-12T13:41:28.404" v="7" actId="47"/>
        <pc:sldMkLst>
          <pc:docMk/>
          <pc:sldMk cId="3387599758" sldId="263"/>
        </pc:sldMkLst>
      </pc:sldChg>
      <pc:sldChg chg="del">
        <pc:chgData name="Spitulnik, Matthew" userId="800ce6ae-08c1-4893-844d-b2fc3c5461ed" providerId="ADAL" clId="{A84C0884-30B1-4065-89DB-99CE884EED5F}" dt="2025-03-12T13:41:29.397" v="9" actId="47"/>
        <pc:sldMkLst>
          <pc:docMk/>
          <pc:sldMk cId="3593630794" sldId="264"/>
        </pc:sldMkLst>
      </pc:sldChg>
      <pc:sldChg chg="modSp add del mod">
        <pc:chgData name="Spitulnik, Matthew" userId="800ce6ae-08c1-4893-844d-b2fc3c5461ed" providerId="ADAL" clId="{A84C0884-30B1-4065-89DB-99CE884EED5F}" dt="2025-03-12T14:13:37.318" v="171" actId="20577"/>
        <pc:sldMkLst>
          <pc:docMk/>
          <pc:sldMk cId="745576192" sldId="266"/>
        </pc:sldMkLst>
        <pc:spChg chg="mod">
          <ac:chgData name="Spitulnik, Matthew" userId="800ce6ae-08c1-4893-844d-b2fc3c5461ed" providerId="ADAL" clId="{A84C0884-30B1-4065-89DB-99CE884EED5F}" dt="2025-03-12T14:13:37.318" v="171" actId="20577"/>
          <ac:spMkLst>
            <pc:docMk/>
            <pc:sldMk cId="745576192" sldId="266"/>
            <ac:spMk id="2" creationId="{E9347C47-EF1D-4B02-906B-219155AD8D0F}"/>
          </ac:spMkLst>
        </pc:spChg>
        <pc:spChg chg="mod">
          <ac:chgData name="Spitulnik, Matthew" userId="800ce6ae-08c1-4893-844d-b2fc3c5461ed" providerId="ADAL" clId="{A84C0884-30B1-4065-89DB-99CE884EED5F}" dt="2025-03-12T14:13:30.460" v="169" actId="1076"/>
          <ac:spMkLst>
            <pc:docMk/>
            <pc:sldMk cId="745576192" sldId="266"/>
            <ac:spMk id="3" creationId="{36A0527F-C5FD-4E9B-9F21-5D1FBA31314B}"/>
          </ac:spMkLst>
        </pc:spChg>
      </pc:sldChg>
      <pc:sldChg chg="del">
        <pc:chgData name="Spitulnik, Matthew" userId="800ce6ae-08c1-4893-844d-b2fc3c5461ed" providerId="ADAL" clId="{A84C0884-30B1-4065-89DB-99CE884EED5F}" dt="2025-03-12T13:41:36.959" v="19" actId="47"/>
        <pc:sldMkLst>
          <pc:docMk/>
          <pc:sldMk cId="1038328587" sldId="267"/>
        </pc:sldMkLst>
      </pc:sldChg>
      <pc:sldChg chg="del">
        <pc:chgData name="Spitulnik, Matthew" userId="800ce6ae-08c1-4893-844d-b2fc3c5461ed" providerId="ADAL" clId="{A84C0884-30B1-4065-89DB-99CE884EED5F}" dt="2025-03-12T13:41:32.229" v="13" actId="47"/>
        <pc:sldMkLst>
          <pc:docMk/>
          <pc:sldMk cId="3333366563" sldId="268"/>
        </pc:sldMkLst>
      </pc:sldChg>
      <pc:sldChg chg="del">
        <pc:chgData name="Spitulnik, Matthew" userId="800ce6ae-08c1-4893-844d-b2fc3c5461ed" providerId="ADAL" clId="{A84C0884-30B1-4065-89DB-99CE884EED5F}" dt="2025-03-12T13:41:23.683" v="0" actId="47"/>
        <pc:sldMkLst>
          <pc:docMk/>
          <pc:sldMk cId="2387569174" sldId="269"/>
        </pc:sldMkLst>
      </pc:sldChg>
      <pc:sldChg chg="del">
        <pc:chgData name="Spitulnik, Matthew" userId="800ce6ae-08c1-4893-844d-b2fc3c5461ed" providerId="ADAL" clId="{A84C0884-30B1-4065-89DB-99CE884EED5F}" dt="2025-03-12T13:41:30.732" v="10" actId="47"/>
        <pc:sldMkLst>
          <pc:docMk/>
          <pc:sldMk cId="907877654" sldId="271"/>
        </pc:sldMkLst>
      </pc:sldChg>
      <pc:sldChg chg="del">
        <pc:chgData name="Spitulnik, Matthew" userId="800ce6ae-08c1-4893-844d-b2fc3c5461ed" providerId="ADAL" clId="{A84C0884-30B1-4065-89DB-99CE884EED5F}" dt="2025-03-12T13:41:24.928" v="1" actId="47"/>
        <pc:sldMkLst>
          <pc:docMk/>
          <pc:sldMk cId="2712526758" sldId="272"/>
        </pc:sldMkLst>
      </pc:sldChg>
      <pc:sldChg chg="modSp mod">
        <pc:chgData name="Spitulnik, Matthew" userId="800ce6ae-08c1-4893-844d-b2fc3c5461ed" providerId="ADAL" clId="{A84C0884-30B1-4065-89DB-99CE884EED5F}" dt="2025-03-12T14:09:29.287" v="74" actId="20577"/>
        <pc:sldMkLst>
          <pc:docMk/>
          <pc:sldMk cId="526997922" sldId="273"/>
        </pc:sldMkLst>
        <pc:spChg chg="mod">
          <ac:chgData name="Spitulnik, Matthew" userId="800ce6ae-08c1-4893-844d-b2fc3c5461ed" providerId="ADAL" clId="{A84C0884-30B1-4065-89DB-99CE884EED5F}" dt="2025-03-12T14:09:29.287" v="74" actId="20577"/>
          <ac:spMkLst>
            <pc:docMk/>
            <pc:sldMk cId="526997922" sldId="273"/>
            <ac:spMk id="3" creationId="{EB6B25A0-EB01-3452-6AF4-4CFE76D2463B}"/>
          </ac:spMkLst>
        </pc:spChg>
      </pc:sldChg>
      <pc:sldChg chg="del">
        <pc:chgData name="Spitulnik, Matthew" userId="800ce6ae-08c1-4893-844d-b2fc3c5461ed" providerId="ADAL" clId="{A84C0884-30B1-4065-89DB-99CE884EED5F}" dt="2025-03-12T13:41:37.661" v="20" actId="47"/>
        <pc:sldMkLst>
          <pc:docMk/>
          <pc:sldMk cId="1706177549" sldId="290"/>
        </pc:sldMkLst>
      </pc:sldChg>
      <pc:sldChg chg="del">
        <pc:chgData name="Spitulnik, Matthew" userId="800ce6ae-08c1-4893-844d-b2fc3c5461ed" providerId="ADAL" clId="{A84C0884-30B1-4065-89DB-99CE884EED5F}" dt="2025-03-12T13:41:35.117" v="18" actId="47"/>
        <pc:sldMkLst>
          <pc:docMk/>
          <pc:sldMk cId="4129589221" sldId="291"/>
        </pc:sldMkLst>
      </pc:sldChg>
      <pc:sldChg chg="del">
        <pc:chgData name="Spitulnik, Matthew" userId="800ce6ae-08c1-4893-844d-b2fc3c5461ed" providerId="ADAL" clId="{A84C0884-30B1-4065-89DB-99CE884EED5F}" dt="2025-03-12T13:41:34.295" v="17" actId="47"/>
        <pc:sldMkLst>
          <pc:docMk/>
          <pc:sldMk cId="1115821873" sldId="292"/>
        </pc:sldMkLst>
      </pc:sldChg>
      <pc:sldChg chg="del">
        <pc:chgData name="Spitulnik, Matthew" userId="800ce6ae-08c1-4893-844d-b2fc3c5461ed" providerId="ADAL" clId="{A84C0884-30B1-4065-89DB-99CE884EED5F}" dt="2025-03-12T13:41:33.785" v="16" actId="47"/>
        <pc:sldMkLst>
          <pc:docMk/>
          <pc:sldMk cId="3143134956" sldId="293"/>
        </pc:sldMkLst>
      </pc:sldChg>
      <pc:sldChg chg="del">
        <pc:chgData name="Spitulnik, Matthew" userId="800ce6ae-08c1-4893-844d-b2fc3c5461ed" providerId="ADAL" clId="{A84C0884-30B1-4065-89DB-99CE884EED5F}" dt="2025-03-12T13:41:33.148" v="15" actId="47"/>
        <pc:sldMkLst>
          <pc:docMk/>
          <pc:sldMk cId="3764742631" sldId="294"/>
        </pc:sldMkLst>
      </pc:sldChg>
      <pc:sldChg chg="del">
        <pc:chgData name="Spitulnik, Matthew" userId="800ce6ae-08c1-4893-844d-b2fc3c5461ed" providerId="ADAL" clId="{A84C0884-30B1-4065-89DB-99CE884EED5F}" dt="2025-03-12T13:41:32.675" v="14" actId="47"/>
        <pc:sldMkLst>
          <pc:docMk/>
          <pc:sldMk cId="448239476" sldId="295"/>
        </pc:sldMkLst>
      </pc:sldChg>
      <pc:sldChg chg="del">
        <pc:chgData name="Spitulnik, Matthew" userId="800ce6ae-08c1-4893-844d-b2fc3c5461ed" providerId="ADAL" clId="{A84C0884-30B1-4065-89DB-99CE884EED5F}" dt="2025-03-12T13:41:31.815" v="12" actId="47"/>
        <pc:sldMkLst>
          <pc:docMk/>
          <pc:sldMk cId="3914228544" sldId="296"/>
        </pc:sldMkLst>
      </pc:sldChg>
      <pc:sldChg chg="del">
        <pc:chgData name="Spitulnik, Matthew" userId="800ce6ae-08c1-4893-844d-b2fc3c5461ed" providerId="ADAL" clId="{A84C0884-30B1-4065-89DB-99CE884EED5F}" dt="2025-03-12T13:41:38.756" v="21" actId="47"/>
        <pc:sldMkLst>
          <pc:docMk/>
          <pc:sldMk cId="2524972251" sldId="297"/>
        </pc:sldMkLst>
      </pc:sldChg>
      <pc:sldChg chg="modSp mod">
        <pc:chgData name="Spitulnik, Matthew" userId="800ce6ae-08c1-4893-844d-b2fc3c5461ed" providerId="ADAL" clId="{A84C0884-30B1-4065-89DB-99CE884EED5F}" dt="2025-03-12T13:41:48.133" v="23" actId="20577"/>
        <pc:sldMkLst>
          <pc:docMk/>
          <pc:sldMk cId="4222214935" sldId="309"/>
        </pc:sldMkLst>
        <pc:spChg chg="mod">
          <ac:chgData name="Spitulnik, Matthew" userId="800ce6ae-08c1-4893-844d-b2fc3c5461ed" providerId="ADAL" clId="{A84C0884-30B1-4065-89DB-99CE884EED5F}" dt="2025-03-12T13:41:48.133" v="23" actId="20577"/>
          <ac:spMkLst>
            <pc:docMk/>
            <pc:sldMk cId="4222214935" sldId="309"/>
            <ac:spMk id="2" creationId="{6155098C-F79C-642F-587D-A38C728694D7}"/>
          </ac:spMkLst>
        </pc:spChg>
      </pc:sldChg>
      <pc:sldChg chg="modSp mod">
        <pc:chgData name="Spitulnik, Matthew" userId="800ce6ae-08c1-4893-844d-b2fc3c5461ed" providerId="ADAL" clId="{A84C0884-30B1-4065-89DB-99CE884EED5F}" dt="2025-03-12T14:11:52.687" v="151" actId="14100"/>
        <pc:sldMkLst>
          <pc:docMk/>
          <pc:sldMk cId="781353368" sldId="310"/>
        </pc:sldMkLst>
        <pc:spChg chg="mod">
          <ac:chgData name="Spitulnik, Matthew" userId="800ce6ae-08c1-4893-844d-b2fc3c5461ed" providerId="ADAL" clId="{A84C0884-30B1-4065-89DB-99CE884EED5F}" dt="2025-03-12T14:11:52.687" v="151" actId="14100"/>
          <ac:spMkLst>
            <pc:docMk/>
            <pc:sldMk cId="781353368" sldId="310"/>
            <ac:spMk id="2" creationId="{8F120A88-8E64-9E19-79D5-10586895FCD6}"/>
          </ac:spMkLst>
        </pc:spChg>
      </pc:sldChg>
      <pc:sldChg chg="del">
        <pc:chgData name="Spitulnik, Matthew" userId="800ce6ae-08c1-4893-844d-b2fc3c5461ed" providerId="ADAL" clId="{A84C0884-30B1-4065-89DB-99CE884EED5F}" dt="2025-03-12T13:43:17.833" v="35" actId="47"/>
        <pc:sldMkLst>
          <pc:docMk/>
          <pc:sldMk cId="1321873387" sldId="322"/>
        </pc:sldMkLst>
      </pc:sldChg>
      <pc:sldChg chg="del">
        <pc:chgData name="Spitulnik, Matthew" userId="800ce6ae-08c1-4893-844d-b2fc3c5461ed" providerId="ADAL" clId="{A84C0884-30B1-4065-89DB-99CE884EED5F}" dt="2025-03-12T13:43:15.600" v="34" actId="47"/>
        <pc:sldMkLst>
          <pc:docMk/>
          <pc:sldMk cId="3631114840" sldId="323"/>
        </pc:sldMkLst>
      </pc:sldChg>
      <pc:sldChg chg="del">
        <pc:chgData name="Spitulnik, Matthew" userId="800ce6ae-08c1-4893-844d-b2fc3c5461ed" providerId="ADAL" clId="{A84C0884-30B1-4065-89DB-99CE884EED5F}" dt="2025-03-12T13:43:14.947" v="33" actId="47"/>
        <pc:sldMkLst>
          <pc:docMk/>
          <pc:sldMk cId="3657951397" sldId="324"/>
        </pc:sldMkLst>
      </pc:sldChg>
      <pc:sldChg chg="del">
        <pc:chgData name="Spitulnik, Matthew" userId="800ce6ae-08c1-4893-844d-b2fc3c5461ed" providerId="ADAL" clId="{A84C0884-30B1-4065-89DB-99CE884EED5F}" dt="2025-03-12T13:43:14.221" v="32" actId="47"/>
        <pc:sldMkLst>
          <pc:docMk/>
          <pc:sldMk cId="3559928993" sldId="325"/>
        </pc:sldMkLst>
      </pc:sldChg>
      <pc:sldChg chg="del">
        <pc:chgData name="Spitulnik, Matthew" userId="800ce6ae-08c1-4893-844d-b2fc3c5461ed" providerId="ADAL" clId="{A84C0884-30B1-4065-89DB-99CE884EED5F}" dt="2025-03-12T13:43:13.692" v="31" actId="47"/>
        <pc:sldMkLst>
          <pc:docMk/>
          <pc:sldMk cId="1986139169" sldId="326"/>
        </pc:sldMkLst>
      </pc:sldChg>
      <pc:sldChg chg="del">
        <pc:chgData name="Spitulnik, Matthew" userId="800ce6ae-08c1-4893-844d-b2fc3c5461ed" providerId="ADAL" clId="{A84C0884-30B1-4065-89DB-99CE884EED5F}" dt="2025-03-12T13:43:12.594" v="30" actId="47"/>
        <pc:sldMkLst>
          <pc:docMk/>
          <pc:sldMk cId="3674336301" sldId="327"/>
        </pc:sldMkLst>
      </pc:sldChg>
      <pc:sldChg chg="del">
        <pc:chgData name="Spitulnik, Matthew" userId="800ce6ae-08c1-4893-844d-b2fc3c5461ed" providerId="ADAL" clId="{A84C0884-30B1-4065-89DB-99CE884EED5F}" dt="2025-03-12T13:43:11.418" v="29" actId="47"/>
        <pc:sldMkLst>
          <pc:docMk/>
          <pc:sldMk cId="299409594" sldId="328"/>
        </pc:sldMkLst>
      </pc:sldChg>
      <pc:sldChg chg="del">
        <pc:chgData name="Spitulnik, Matthew" userId="800ce6ae-08c1-4893-844d-b2fc3c5461ed" providerId="ADAL" clId="{A84C0884-30B1-4065-89DB-99CE884EED5F}" dt="2025-03-12T13:43:10.243" v="28" actId="47"/>
        <pc:sldMkLst>
          <pc:docMk/>
          <pc:sldMk cId="22426886" sldId="329"/>
        </pc:sldMkLst>
      </pc:sldChg>
      <pc:sldChg chg="del">
        <pc:chgData name="Spitulnik, Matthew" userId="800ce6ae-08c1-4893-844d-b2fc3c5461ed" providerId="ADAL" clId="{A84C0884-30B1-4065-89DB-99CE884EED5F}" dt="2025-03-12T13:43:09.442" v="27" actId="47"/>
        <pc:sldMkLst>
          <pc:docMk/>
          <pc:sldMk cId="2463598760" sldId="330"/>
        </pc:sldMkLst>
      </pc:sldChg>
      <pc:sldChg chg="del">
        <pc:chgData name="Spitulnik, Matthew" userId="800ce6ae-08c1-4893-844d-b2fc3c5461ed" providerId="ADAL" clId="{A84C0884-30B1-4065-89DB-99CE884EED5F}" dt="2025-03-12T13:43:08.348" v="26" actId="47"/>
        <pc:sldMkLst>
          <pc:docMk/>
          <pc:sldMk cId="1168839087" sldId="331"/>
        </pc:sldMkLst>
      </pc:sldChg>
      <pc:sldChg chg="del">
        <pc:chgData name="Spitulnik, Matthew" userId="800ce6ae-08c1-4893-844d-b2fc3c5461ed" providerId="ADAL" clId="{A84C0884-30B1-4065-89DB-99CE884EED5F}" dt="2025-03-12T13:43:06.758" v="25" actId="47"/>
        <pc:sldMkLst>
          <pc:docMk/>
          <pc:sldMk cId="1773921421" sldId="332"/>
        </pc:sldMkLst>
      </pc:sldChg>
      <pc:sldChg chg="del">
        <pc:chgData name="Spitulnik, Matthew" userId="800ce6ae-08c1-4893-844d-b2fc3c5461ed" providerId="ADAL" clId="{A84C0884-30B1-4065-89DB-99CE884EED5F}" dt="2025-03-12T13:43:18.940" v="36" actId="47"/>
        <pc:sldMkLst>
          <pc:docMk/>
          <pc:sldMk cId="595075466" sldId="333"/>
        </pc:sldMkLst>
      </pc:sldChg>
      <pc:sldChg chg="del">
        <pc:chgData name="Spitulnik, Matthew" userId="800ce6ae-08c1-4893-844d-b2fc3c5461ed" providerId="ADAL" clId="{A84C0884-30B1-4065-89DB-99CE884EED5F}" dt="2025-03-12T13:41:31.145" v="11" actId="47"/>
        <pc:sldMkLst>
          <pc:docMk/>
          <pc:sldMk cId="2427500419" sldId="334"/>
        </pc:sldMkLst>
      </pc:sldChg>
      <pc:sldChg chg="del">
        <pc:chgData name="Spitulnik, Matthew" userId="800ce6ae-08c1-4893-844d-b2fc3c5461ed" providerId="ADAL" clId="{A84C0884-30B1-4065-89DB-99CE884EED5F}" dt="2025-03-12T14:11:26.589" v="136" actId="47"/>
        <pc:sldMkLst>
          <pc:docMk/>
          <pc:sldMk cId="2409131090" sldId="335"/>
        </pc:sldMkLst>
      </pc:sldChg>
      <pc:sldChg chg="del">
        <pc:chgData name="Spitulnik, Matthew" userId="800ce6ae-08c1-4893-844d-b2fc3c5461ed" providerId="ADAL" clId="{A84C0884-30B1-4065-89DB-99CE884EED5F}" dt="2025-03-12T13:43:05.156" v="24" actId="47"/>
        <pc:sldMkLst>
          <pc:docMk/>
          <pc:sldMk cId="1712228737" sldId="336"/>
        </pc:sldMkLst>
      </pc:sldChg>
    </pc:docChg>
  </pc:docChgLst>
</pc:chgInfo>
</file>

<file path=ppt/media/image1.jpeg>
</file>

<file path=ppt/media/image10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Beau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61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53872"/>
            <a:ext cx="5268177" cy="1397852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Deep learning, TEXT MINING, AND STOCK PRICE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751729"/>
            <a:ext cx="5268177" cy="531866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1400" dirty="0">
                <a:solidFill>
                  <a:srgbClr val="FFFFFF"/>
                </a:solidFill>
              </a:rPr>
              <a:t>Matthew  Spitulnik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C2C7FA-8168-E435-8DD8-CE5EA93B1E33}"/>
              </a:ext>
            </a:extLst>
          </p:cNvPr>
          <p:cNvSpPr txBox="1"/>
          <p:nvPr/>
        </p:nvSpPr>
        <p:spPr>
          <a:xfrm>
            <a:off x="856673" y="83128"/>
            <a:ext cx="4913745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Best Model Architecture</a:t>
            </a:r>
          </a:p>
        </p:txBody>
      </p:sp>
      <p:pic>
        <p:nvPicPr>
          <p:cNvPr id="4" name="Picture 3" descr="A diagram of a flowchart&#10;&#10;Description automatically generated">
            <a:extLst>
              <a:ext uri="{FF2B5EF4-FFF2-40B4-BE49-F238E27FC236}">
                <a16:creationId xmlns:a16="http://schemas.microsoft.com/office/drawing/2014/main" id="{6DF5CDFC-C68E-DD56-C669-7218649B3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7463" y="578708"/>
            <a:ext cx="8026800" cy="6184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877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75A333-55C1-F36B-6FA9-6CD5B1A6ED2B}"/>
              </a:ext>
            </a:extLst>
          </p:cNvPr>
          <p:cNvSpPr txBox="1"/>
          <p:nvPr/>
        </p:nvSpPr>
        <p:spPr>
          <a:xfrm>
            <a:off x="798945" y="94673"/>
            <a:ext cx="4532745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Variable Correlation</a:t>
            </a:r>
            <a:endParaRPr lang="en-US"/>
          </a:p>
        </p:txBody>
      </p:sp>
      <p:pic>
        <p:nvPicPr>
          <p:cNvPr id="3" name="Picture 2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491A29F3-97FC-4CF9-EEFC-BB0F23307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51" y="1717465"/>
            <a:ext cx="10853351" cy="3062663"/>
          </a:xfrm>
          <a:prstGeom prst="rect">
            <a:avLst/>
          </a:prstGeom>
        </p:spPr>
      </p:pic>
      <p:pic>
        <p:nvPicPr>
          <p:cNvPr id="4" name="Picture 3" descr="A white and blue rectangle with black text&#10;&#10;Description automatically generated">
            <a:extLst>
              <a:ext uri="{FF2B5EF4-FFF2-40B4-BE49-F238E27FC236}">
                <a16:creationId xmlns:a16="http://schemas.microsoft.com/office/drawing/2014/main" id="{CE7395DB-1346-5469-070C-B1EE5D90A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618" y="228600"/>
            <a:ext cx="785601" cy="633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881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B7B19A-785F-D157-296F-474312728AC8}"/>
              </a:ext>
            </a:extLst>
          </p:cNvPr>
          <p:cNvSpPr txBox="1"/>
          <p:nvPr/>
        </p:nvSpPr>
        <p:spPr>
          <a:xfrm>
            <a:off x="798945" y="94673"/>
            <a:ext cx="6541654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Learning Rate Effect on Accuracy</a:t>
            </a:r>
            <a:endParaRPr lang="en-US"/>
          </a:p>
        </p:txBody>
      </p:sp>
      <p:pic>
        <p:nvPicPr>
          <p:cNvPr id="4" name="Picture 3" descr="A graph showing the number of learning rate&#10;&#10;Description automatically generated">
            <a:extLst>
              <a:ext uri="{FF2B5EF4-FFF2-40B4-BE49-F238E27FC236}">
                <a16:creationId xmlns:a16="http://schemas.microsoft.com/office/drawing/2014/main" id="{AF587F3C-9ED0-A2EC-D627-81838323C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021" y="685972"/>
            <a:ext cx="8241956" cy="6134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347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showing the number of people in the same direction&#10;&#10;Description automatically generated">
            <a:extLst>
              <a:ext uri="{FF2B5EF4-FFF2-40B4-BE49-F238E27FC236}">
                <a16:creationId xmlns:a16="http://schemas.microsoft.com/office/drawing/2014/main" id="{AF071D3A-F2DF-D6E3-ECCF-AC35374E2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644" y="747755"/>
            <a:ext cx="8036010" cy="599062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58D1319-D67A-14CB-BADF-B37FB453F4CA}"/>
              </a:ext>
            </a:extLst>
          </p:cNvPr>
          <p:cNvSpPr txBox="1"/>
          <p:nvPr/>
        </p:nvSpPr>
        <p:spPr>
          <a:xfrm>
            <a:off x="770238" y="49427"/>
            <a:ext cx="8519983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CNN Rate Effect on Accuracy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36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3A1266A-F230-E955-CE80-0D4A003E22F8}"/>
              </a:ext>
            </a:extLst>
          </p:cNvPr>
          <p:cNvSpPr txBox="1"/>
          <p:nvPr/>
        </p:nvSpPr>
        <p:spPr>
          <a:xfrm>
            <a:off x="798945" y="94673"/>
            <a:ext cx="4532745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Text Mining Conclusions</a:t>
            </a:r>
          </a:p>
          <a:p>
            <a:endParaRPr lang="en-US" sz="3000" b="1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F362DA-BCA7-3633-C691-7C4DD29BCE41}"/>
              </a:ext>
            </a:extLst>
          </p:cNvPr>
          <p:cNvSpPr txBox="1"/>
          <p:nvPr/>
        </p:nvSpPr>
        <p:spPr>
          <a:xfrm>
            <a:off x="1565189" y="720810"/>
            <a:ext cx="9308756" cy="553997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/>
              <a:t>Using a self-trained embedding layer increased accuracy but also run time.</a:t>
            </a:r>
          </a:p>
          <a:p>
            <a:pPr marL="285750" indent="-285750">
              <a:buFont typeface="Arial"/>
              <a:buChar char="•"/>
            </a:pPr>
            <a:r>
              <a:rPr lang="en-US" sz="2400"/>
              <a:t>Combining embedding, CNN, and RNN layers is beneficial.</a:t>
            </a:r>
          </a:p>
          <a:p>
            <a:pPr marL="285750" indent="-285750">
              <a:buFont typeface="Arial"/>
              <a:buChar char="•"/>
            </a:pPr>
            <a:r>
              <a:rPr lang="en-US" sz="2400"/>
              <a:t>Reducing the learning rate can assist in avoiding overfitting.</a:t>
            </a:r>
          </a:p>
          <a:p>
            <a:pPr marL="285750" indent="-285750">
              <a:buFont typeface="Arial"/>
              <a:buChar char="•"/>
            </a:pPr>
            <a:r>
              <a:rPr lang="en-US" sz="2400"/>
              <a:t>Cleaning the data helped with performance, but it may not be necessary for accuracy.</a:t>
            </a:r>
          </a:p>
          <a:p>
            <a:pPr marL="285750" indent="-285750">
              <a:buFont typeface="Arial"/>
              <a:buChar char="•"/>
            </a:pPr>
            <a:r>
              <a:rPr lang="en-US" sz="2400"/>
              <a:t>Allowing for too many words/sequences did not result in better accuracy (football field analogy)</a:t>
            </a:r>
          </a:p>
          <a:p>
            <a:pPr marL="285750" indent="-285750">
              <a:buFont typeface="Arial"/>
              <a:buChar char="•"/>
            </a:pPr>
            <a:r>
              <a:rPr lang="en-US" sz="2400"/>
              <a:t>Additional/more granular data most likely needed to achieve actionable results.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400"/>
              <a:t>Look at exact time of day of article release (was it after closing, before closing, etc.)</a:t>
            </a:r>
          </a:p>
          <a:p>
            <a:pPr marL="742950" lvl="1" indent="-285750">
              <a:buFont typeface="Courier New"/>
              <a:buChar char="o"/>
            </a:pPr>
            <a:r>
              <a:rPr lang="en-US" sz="2400"/>
              <a:t>Article released on Friday vs. other weekday, right before holidays, etc.</a:t>
            </a:r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52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B6B25A0-EB01-3452-6AF4-4CFE76D2463B}"/>
              </a:ext>
            </a:extLst>
          </p:cNvPr>
          <p:cNvSpPr txBox="1"/>
          <p:nvPr/>
        </p:nvSpPr>
        <p:spPr>
          <a:xfrm>
            <a:off x="757852" y="734730"/>
            <a:ext cx="11296185" cy="529375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3000" b="1" dirty="0"/>
              <a:t>Text Mining and Stock Price Increase Prediction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/>
              <a:buChar char="•"/>
            </a:pPr>
            <a:r>
              <a:rPr lang="en-US" sz="2800" u="sng" dirty="0"/>
              <a:t>The question to answer:</a:t>
            </a:r>
            <a:r>
              <a:rPr lang="en-US" sz="2800" dirty="0"/>
              <a:t> Can the text from news articles about stocks be used with deep learning models to predict whether a stock price will increase or decrease?</a:t>
            </a:r>
          </a:p>
          <a:p>
            <a:pPr marL="457200" indent="-457200">
              <a:buFont typeface="Arial"/>
              <a:buChar char="•"/>
            </a:pPr>
            <a:endParaRPr lang="en-US" sz="2800" u="sng" dirty="0"/>
          </a:p>
          <a:p>
            <a:pPr marL="457200" indent="-457200">
              <a:buFont typeface="Arial"/>
              <a:buChar char="•"/>
            </a:pPr>
            <a:r>
              <a:rPr lang="en-US" sz="2800" u="sng" dirty="0"/>
              <a:t>Method to answer:</a:t>
            </a:r>
            <a:r>
              <a:rPr lang="en-US" sz="2800" dirty="0"/>
              <a:t> Compare the opening price of the stock the day the article is released (day 0) to the opening price of the stock the following market day (day 1).</a:t>
            </a:r>
            <a:endParaRPr lang="en-US" dirty="0"/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26997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55098C-F79C-642F-587D-A38C728694D7}"/>
              </a:ext>
            </a:extLst>
          </p:cNvPr>
          <p:cNvSpPr txBox="1"/>
          <p:nvPr/>
        </p:nvSpPr>
        <p:spPr>
          <a:xfrm>
            <a:off x="892313" y="1080052"/>
            <a:ext cx="11202504" cy="517064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 dirty="0"/>
              <a:t>The Data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/>
              <a:t>Used sites like investopedia.com, seekingalpha.com, and marketwatch.com to compile list of ~500 trending stocks.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/>
              <a:t>Built a function that used the trending stock list to attempt to collect news articles about each stock from investing.com.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/>
              <a:t>The stock name/ticker and the date the article was released was then used along with the </a:t>
            </a:r>
            <a:r>
              <a:rPr lang="en-US" sz="3000" dirty="0" err="1"/>
              <a:t>YahooFinance</a:t>
            </a:r>
            <a:r>
              <a:rPr lang="en-US" sz="3000" dirty="0"/>
              <a:t> API (</a:t>
            </a:r>
            <a:r>
              <a:rPr lang="en-US" sz="3000" dirty="0" err="1"/>
              <a:t>yfinance</a:t>
            </a:r>
            <a:r>
              <a:rPr lang="en-US" sz="3000" dirty="0"/>
              <a:t>) to collect the day 0 and day 1 opening prices.</a:t>
            </a:r>
          </a:p>
          <a:p>
            <a:pPr marL="457200" indent="-457200">
              <a:buFont typeface="Arial"/>
              <a:buChar char="•"/>
            </a:pPr>
            <a:r>
              <a:rPr lang="en-US" sz="3000" dirty="0"/>
              <a:t>Ultimately, 8740 articles/prices could be located for 325 different stocks.</a:t>
            </a:r>
          </a:p>
          <a:p>
            <a:pPr marL="457200" indent="-457200">
              <a:buFont typeface="Arial"/>
              <a:buChar char="•"/>
            </a:pP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4222214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120A88-8E64-9E19-79D5-10586895FCD6}"/>
              </a:ext>
            </a:extLst>
          </p:cNvPr>
          <p:cNvSpPr txBox="1"/>
          <p:nvPr/>
        </p:nvSpPr>
        <p:spPr>
          <a:xfrm>
            <a:off x="769297" y="96484"/>
            <a:ext cx="4766264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 dirty="0"/>
              <a:t>Base Deep Learning Model</a:t>
            </a:r>
            <a:endParaRPr lang="en-US" dirty="0"/>
          </a:p>
        </p:txBody>
      </p:sp>
      <p:pic>
        <p:nvPicPr>
          <p:cNvPr id="4" name="Picture 3" descr="A black arrow pointing to a white square&#10;&#10;Description automatically generated">
            <a:extLst>
              <a:ext uri="{FF2B5EF4-FFF2-40B4-BE49-F238E27FC236}">
                <a16:creationId xmlns:a16="http://schemas.microsoft.com/office/drawing/2014/main" id="{DFD34BDD-C696-2DAA-39C0-7B108D311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53" y="2491016"/>
            <a:ext cx="11914909" cy="126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353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98AEE3-193B-74E4-2839-3C4F92CDB8FE}"/>
              </a:ext>
            </a:extLst>
          </p:cNvPr>
          <p:cNvSpPr txBox="1"/>
          <p:nvPr/>
        </p:nvSpPr>
        <p:spPr>
          <a:xfrm>
            <a:off x="726661" y="538922"/>
            <a:ext cx="11467547" cy="57861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Model Variations</a:t>
            </a:r>
          </a:p>
          <a:p>
            <a:pPr marL="457200" indent="-457200">
              <a:buFont typeface="Arial"/>
              <a:buChar char="•"/>
            </a:pPr>
            <a:r>
              <a:rPr lang="en-US" sz="3000"/>
              <a:t>66 different models were run with the following variations:</a:t>
            </a:r>
          </a:p>
          <a:p>
            <a:pPr marL="914400" lvl="1" indent="-457200">
              <a:buFont typeface="Courier New"/>
              <a:buChar char="o"/>
            </a:pPr>
            <a:r>
              <a:rPr lang="en-US" sz="2800"/>
              <a:t>Input: raw vs. processed, </a:t>
            </a:r>
            <a:r>
              <a:rPr lang="en-US" sz="2800" err="1"/>
              <a:t>max_len</a:t>
            </a:r>
            <a:r>
              <a:rPr lang="en-US" sz="2800"/>
              <a:t>, </a:t>
            </a:r>
            <a:r>
              <a:rPr lang="en-US" sz="2800" err="1"/>
              <a:t>num_words</a:t>
            </a:r>
            <a:r>
              <a:rPr lang="en-US" sz="2800"/>
              <a:t>, </a:t>
            </a:r>
            <a:r>
              <a:rPr lang="en-US" sz="2800" err="1"/>
              <a:t>test_size</a:t>
            </a:r>
            <a:endParaRPr lang="en-US" sz="2800"/>
          </a:p>
          <a:p>
            <a:pPr marL="914400" lvl="1" indent="-457200">
              <a:buFont typeface="Courier New"/>
              <a:buChar char="o"/>
            </a:pPr>
            <a:r>
              <a:rPr lang="en-US" sz="2800"/>
              <a:t>Embedded: self vs. pretrained, mask, </a:t>
            </a:r>
            <a:r>
              <a:rPr lang="en-US" sz="2800" err="1"/>
              <a:t>output_dim</a:t>
            </a:r>
            <a:endParaRPr lang="en-US" sz="2800"/>
          </a:p>
          <a:p>
            <a:pPr marL="914400" lvl="1" indent="-457200">
              <a:buFont typeface="Courier New"/>
              <a:buChar char="o"/>
            </a:pPr>
            <a:r>
              <a:rPr lang="en-US" sz="2800"/>
              <a:t>LSTM: Number of units</a:t>
            </a:r>
          </a:p>
          <a:p>
            <a:pPr marL="914400" lvl="1" indent="-457200">
              <a:buFont typeface="Courier New"/>
              <a:buChar char="o"/>
            </a:pPr>
            <a:r>
              <a:rPr lang="en-US" sz="2800"/>
              <a:t>CNN Layer (Conv1D) + MaxPooling1D?</a:t>
            </a:r>
          </a:p>
          <a:p>
            <a:pPr marL="914400" lvl="1" indent="-457200">
              <a:buFont typeface="Courier New"/>
              <a:buChar char="o"/>
            </a:pPr>
            <a:r>
              <a:rPr lang="en-US" sz="2800"/>
              <a:t>2nd Dense Layer?</a:t>
            </a:r>
          </a:p>
          <a:p>
            <a:pPr marL="914400" lvl="1" indent="-457200">
              <a:buFont typeface="Courier New"/>
              <a:buChar char="o"/>
            </a:pPr>
            <a:r>
              <a:rPr lang="en-US" sz="2800"/>
              <a:t>Various activation functions, compile optimizers, and compile loss options</a:t>
            </a:r>
          </a:p>
          <a:p>
            <a:pPr marL="914400" lvl="1" indent="-457200">
              <a:buFont typeface="Courier New"/>
              <a:buChar char="o"/>
            </a:pPr>
            <a:r>
              <a:rPr lang="en-US" sz="2800"/>
              <a:t>Learning rates and regularizations</a:t>
            </a:r>
          </a:p>
          <a:p>
            <a:pPr marL="914400" lvl="1" indent="-457200">
              <a:buFont typeface="Courier New"/>
              <a:buChar char="o"/>
            </a:pPr>
            <a:r>
              <a:rPr lang="en-US" sz="2800"/>
              <a:t>Validation splits and number of epochs</a:t>
            </a:r>
          </a:p>
          <a:p>
            <a:pPr marL="914400" lvl="1" indent="-457200">
              <a:buFont typeface="Courier New"/>
              <a:buChar char="o"/>
            </a:pPr>
            <a:endParaRPr lang="en-US" sz="2800"/>
          </a:p>
          <a:p>
            <a:pPr marL="457200" indent="-457200">
              <a:buFont typeface="Arial"/>
              <a:buChar char="•"/>
            </a:pPr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3947412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0EF8CD-DC68-98B1-FD79-E2E980B07297}"/>
              </a:ext>
            </a:extLst>
          </p:cNvPr>
          <p:cNvSpPr txBox="1"/>
          <p:nvPr/>
        </p:nvSpPr>
        <p:spPr>
          <a:xfrm>
            <a:off x="848139" y="53009"/>
            <a:ext cx="11213547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 Raw Text Vs. Preprocessed</a:t>
            </a:r>
          </a:p>
          <a:p>
            <a:endParaRPr lang="en-US" sz="3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63FE6B-9724-4934-D944-16F983F71141}"/>
              </a:ext>
            </a:extLst>
          </p:cNvPr>
          <p:cNvSpPr txBox="1"/>
          <p:nvPr/>
        </p:nvSpPr>
        <p:spPr>
          <a:xfrm>
            <a:off x="983848" y="675190"/>
            <a:ext cx="5786840" cy="56323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u="sng"/>
              <a:t>Raw Text: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# of words per article: ~408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Max # of words: 14424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Example article:</a:t>
            </a:r>
          </a:p>
          <a:p>
            <a:r>
              <a:rPr lang="en-US" sz="1600">
                <a:highlight>
                  <a:srgbClr val="F9F9F9"/>
                </a:highlight>
                <a:latin typeface="Consolas"/>
                <a:ea typeface="+mn-lt"/>
                <a:cs typeface="+mn-lt"/>
              </a:rPr>
              <a:t>"Â\xa0 Investing.com - 23Andme Holding Co (NASDAQ: ME) reported third quarter EPS of $-0.16, $0.02 worse than the analyst estimate of $-0.14. Revenue for the quarter came in at $50M versus the consensus estimate of $56.8M.        23Andme Holding Co\'s stock price closed at $0.91. It is down -38.51% in the last 3 months and down -66.42% in the last 12 months. 23Andme Holding Co saw 0 positive EPS revisions and 1 negative EPS revisions in the last 90 days. See 23Andme Holding Co\'s stock </a:t>
            </a:r>
            <a:r>
              <a:rPr lang="en-US" sz="1600" err="1">
                <a:highlight>
                  <a:srgbClr val="F9F9F9"/>
                </a:highlight>
                <a:latin typeface="Consolas"/>
                <a:ea typeface="+mn-lt"/>
                <a:cs typeface="+mn-lt"/>
              </a:rPr>
              <a:t>priceâ</a:t>
            </a:r>
            <a:r>
              <a:rPr lang="en-US" sz="1600">
                <a:highlight>
                  <a:srgbClr val="F9F9F9"/>
                </a:highlight>
                <a:latin typeface="Consolas"/>
                <a:ea typeface="+mn-lt"/>
                <a:cs typeface="+mn-lt"/>
              </a:rPr>
              <a:t>€™s past reactions to earnings here. According to </a:t>
            </a:r>
            <a:r>
              <a:rPr lang="en-US" sz="1600" err="1">
                <a:highlight>
                  <a:srgbClr val="F9F9F9"/>
                </a:highlight>
                <a:latin typeface="Consolas"/>
                <a:ea typeface="+mn-lt"/>
                <a:cs typeface="+mn-lt"/>
              </a:rPr>
              <a:t>InvestingPro</a:t>
            </a:r>
            <a:r>
              <a:rPr lang="en-US" sz="1600">
                <a:highlight>
                  <a:srgbClr val="F9F9F9"/>
                </a:highlight>
                <a:latin typeface="Consolas"/>
                <a:ea typeface="+mn-lt"/>
                <a:cs typeface="+mn-lt"/>
              </a:rPr>
              <a:t>, 23Andme Holding Co\'s Financial Health score is "good performance".  Check out 23Andme Holding Co\'s recent earnings performance, and 23Andme Holding Co\'s financials here. Stay up-to-date on all of the upcoming earnings reports by visiting Investing.com\'s earnings calendar"</a:t>
            </a:r>
            <a:endParaRPr lang="en-US" sz="1600">
              <a:latin typeface="Consola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4F6B97-D1D7-197C-1E3D-D65C01AB1027}"/>
              </a:ext>
            </a:extLst>
          </p:cNvPr>
          <p:cNvSpPr txBox="1"/>
          <p:nvPr/>
        </p:nvSpPr>
        <p:spPr>
          <a:xfrm>
            <a:off x="6818415" y="663039"/>
            <a:ext cx="5294415" cy="50475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u="sng"/>
              <a:t>Preprocessed: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Removed contractions, stock ticker/name, special characters, numbers, stop words, words less then 3 characters or greater then 13 characters.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Made everything lowercase.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Lemmatized the words, removed plurals.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# of words per article: ~193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Max # of words: 5529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Example article:</a:t>
            </a:r>
          </a:p>
          <a:p>
            <a:r>
              <a:rPr lang="en-US" sz="1600">
                <a:highlight>
                  <a:srgbClr val="F9F9F9"/>
                </a:highlight>
                <a:latin typeface="Consolas"/>
              </a:rPr>
              <a:t>"invest hold </a:t>
            </a:r>
            <a:r>
              <a:rPr lang="en-US" sz="1600" err="1">
                <a:highlight>
                  <a:srgbClr val="F9F9F9"/>
                </a:highlight>
                <a:latin typeface="Consolas"/>
              </a:rPr>
              <a:t>nasdaq</a:t>
            </a:r>
            <a:r>
              <a:rPr lang="en-US" sz="1600">
                <a:highlight>
                  <a:srgbClr val="F9F9F9"/>
                </a:highlight>
                <a:latin typeface="Consolas"/>
              </a:rPr>
              <a:t> report quarter worse analyst estimate revenue quarter </a:t>
            </a:r>
            <a:r>
              <a:rPr lang="en-US" sz="1600" err="1">
                <a:highlight>
                  <a:srgbClr val="F9F9F9"/>
                </a:highlight>
                <a:latin typeface="Consolas"/>
              </a:rPr>
              <a:t>versu</a:t>
            </a:r>
            <a:r>
              <a:rPr lang="en-US" sz="1600">
                <a:highlight>
                  <a:srgbClr val="F9F9F9"/>
                </a:highlight>
                <a:latin typeface="Consolas"/>
              </a:rPr>
              <a:t> </a:t>
            </a:r>
            <a:r>
              <a:rPr lang="en-US" sz="1600" err="1">
                <a:highlight>
                  <a:srgbClr val="F9F9F9"/>
                </a:highlight>
                <a:latin typeface="Consolas"/>
              </a:rPr>
              <a:t>consensu</a:t>
            </a:r>
            <a:r>
              <a:rPr lang="en-US" sz="1600">
                <a:highlight>
                  <a:srgbClr val="F9F9F9"/>
                </a:highlight>
                <a:latin typeface="Consolas"/>
              </a:rPr>
              <a:t> estimate hold stock price close month </a:t>
            </a:r>
            <a:r>
              <a:rPr lang="en-US" sz="1600" err="1">
                <a:highlight>
                  <a:srgbClr val="F9F9F9"/>
                </a:highlight>
                <a:latin typeface="Consolas"/>
              </a:rPr>
              <a:t>month</a:t>
            </a:r>
            <a:r>
              <a:rPr lang="en-US" sz="1600">
                <a:highlight>
                  <a:srgbClr val="F9F9F9"/>
                </a:highlight>
                <a:latin typeface="Consolas"/>
              </a:rPr>
              <a:t> hold positive revision negative revision hold stock price past reaction earning accord </a:t>
            </a:r>
            <a:r>
              <a:rPr lang="en-US" sz="1600" err="1">
                <a:highlight>
                  <a:srgbClr val="F9F9F9"/>
                </a:highlight>
                <a:latin typeface="Consolas"/>
              </a:rPr>
              <a:t>investingpro</a:t>
            </a:r>
            <a:r>
              <a:rPr lang="en-US" sz="1600">
                <a:highlight>
                  <a:srgbClr val="F9F9F9"/>
                </a:highlight>
                <a:latin typeface="Consolas"/>
              </a:rPr>
              <a:t> hold financial health score good performance check hold recent earning performance hold financial stay up-to-date upcoming earning report visit invest earning calendar"</a:t>
            </a:r>
            <a:endParaRPr lang="en-US" sz="1600">
              <a:highlight>
                <a:srgbClr val="F9F9F9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40956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A2A72BF-5C7C-B03C-7F04-F600C5D8748E}"/>
              </a:ext>
            </a:extLst>
          </p:cNvPr>
          <p:cNvSpPr txBox="1"/>
          <p:nvPr/>
        </p:nvSpPr>
        <p:spPr>
          <a:xfrm>
            <a:off x="798945" y="140855"/>
            <a:ext cx="8888304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Word Counts Across All Documents (Preprocessed)</a:t>
            </a:r>
            <a:endParaRPr lang="en-US"/>
          </a:p>
        </p:txBody>
      </p:sp>
      <p:pic>
        <p:nvPicPr>
          <p:cNvPr id="5" name="Picture 4" descr="A graph of a bar graph&#10;&#10;Description automatically generated">
            <a:extLst>
              <a:ext uri="{FF2B5EF4-FFF2-40B4-BE49-F238E27FC236}">
                <a16:creationId xmlns:a16="http://schemas.microsoft.com/office/drawing/2014/main" id="{18A66767-839E-9D5D-DDF8-81220168D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076" y="663666"/>
            <a:ext cx="8007927" cy="6084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24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of a bar graph&#10;&#10;Description automatically generated">
            <a:extLst>
              <a:ext uri="{FF2B5EF4-FFF2-40B4-BE49-F238E27FC236}">
                <a16:creationId xmlns:a16="http://schemas.microsoft.com/office/drawing/2014/main" id="{17484013-3EA7-062D-CA6E-EDD35D07F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6218" y="662310"/>
            <a:ext cx="8067303" cy="60875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1D8BC4-4E8D-0940-1E94-776012471A54}"/>
              </a:ext>
            </a:extLst>
          </p:cNvPr>
          <p:cNvSpPr txBox="1"/>
          <p:nvPr/>
        </p:nvSpPr>
        <p:spPr>
          <a:xfrm>
            <a:off x="825335" y="112816"/>
            <a:ext cx="9393381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Word Counts Across All Documents (Raw Text)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723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62E3C09-9346-9CB3-03A3-8C2028DBE1F5}"/>
              </a:ext>
            </a:extLst>
          </p:cNvPr>
          <p:cNvSpPr txBox="1"/>
          <p:nvPr/>
        </p:nvSpPr>
        <p:spPr>
          <a:xfrm>
            <a:off x="741218" y="83127"/>
            <a:ext cx="568729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b="1"/>
              <a:t>Top 10 Models Overall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8DB8FF-389F-3147-E716-CEF834D02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610" y="1636083"/>
            <a:ext cx="10945090" cy="345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168223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9D4E0197930C4FBC011FDF391BF55D" ma:contentTypeVersion="7" ma:contentTypeDescription="Create a new document." ma:contentTypeScope="" ma:versionID="d61408f2e848b1c271c0f8231612c05a">
  <xsd:schema xmlns:xsd="http://www.w3.org/2001/XMLSchema" xmlns:xs="http://www.w3.org/2001/XMLSchema" xmlns:p="http://schemas.microsoft.com/office/2006/metadata/properties" xmlns:ns2="29787a2e-471d-4c4f-b5a7-662f959fcbfc" targetNamespace="http://schemas.microsoft.com/office/2006/metadata/properties" ma:root="true" ma:fieldsID="d2f651e264f005cb862e5b69cae30e1e" ns2:_="">
    <xsd:import namespace="29787a2e-471d-4c4f-b5a7-662f959fcbf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787a2e-471d-4c4f-b5a7-662f959fcbf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8F468D6-53C4-4E54-A5FD-595AC9F985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9787a2e-471d-4c4f-b5a7-662f959fcbf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71af3243-3dd4-4a8d-8c0d-dd76da1f02a5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0</TotalTime>
  <Words>738</Words>
  <Application>Microsoft Office PowerPoint</Application>
  <PresentationFormat>Widescreen</PresentationFormat>
  <Paragraphs>56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Consolas</vt:lpstr>
      <vt:lpstr>Courier New</vt:lpstr>
      <vt:lpstr>Franklin Gothic Book</vt:lpstr>
      <vt:lpstr>Crop</vt:lpstr>
      <vt:lpstr>Deep learning, TEXT MINING, AND STOCK PRICE PREDICTION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Trading with deep Learning</dc:title>
  <dc:creator>Sintia Stabel</dc:creator>
  <cp:lastModifiedBy>Spitulnik, Matthew</cp:lastModifiedBy>
  <cp:revision>2</cp:revision>
  <dcterms:created xsi:type="dcterms:W3CDTF">2023-11-18T16:50:53Z</dcterms:created>
  <dcterms:modified xsi:type="dcterms:W3CDTF">2025-03-12T14:13:43Z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0x0101007A9D4E0197930C4FBC011FDF391BF55D</vt:lpwstr>
  </property>
  <property fmtid="{D5CDD505-2E9C-101B-9397-08002B2CF9AE}" pid="3" name="MSIP_Label_dad3be33-4108-4738-9e07-d8656a181486_Enabled">
    <vt:lpwstr>true</vt:lpwstr>
  </property>
  <property fmtid="{D5CDD505-2E9C-101B-9397-08002B2CF9AE}" pid="4" name="MSIP_Label_dad3be33-4108-4738-9e07-d8656a181486_SetDate">
    <vt:lpwstr>2025-03-12T13:41:21Z</vt:lpwstr>
  </property>
  <property fmtid="{D5CDD505-2E9C-101B-9397-08002B2CF9AE}" pid="5" name="MSIP_Label_dad3be33-4108-4738-9e07-d8656a181486_Method">
    <vt:lpwstr>Privileged</vt:lpwstr>
  </property>
  <property fmtid="{D5CDD505-2E9C-101B-9397-08002B2CF9AE}" pid="6" name="MSIP_Label_dad3be33-4108-4738-9e07-d8656a181486_Name">
    <vt:lpwstr>Public No Visual Label</vt:lpwstr>
  </property>
  <property fmtid="{D5CDD505-2E9C-101B-9397-08002B2CF9AE}" pid="7" name="MSIP_Label_dad3be33-4108-4738-9e07-d8656a181486_SiteId">
    <vt:lpwstr>945c199a-83a2-4e80-9f8c-5a91be5752dd</vt:lpwstr>
  </property>
  <property fmtid="{D5CDD505-2E9C-101B-9397-08002B2CF9AE}" pid="8" name="MSIP_Label_dad3be33-4108-4738-9e07-d8656a181486_ActionId">
    <vt:lpwstr>8c7ab270-ddf1-4e2d-9fd0-20eaee589665</vt:lpwstr>
  </property>
  <property fmtid="{D5CDD505-2E9C-101B-9397-08002B2CF9AE}" pid="9" name="MSIP_Label_dad3be33-4108-4738-9e07-d8656a181486_ContentBits">
    <vt:lpwstr>0</vt:lpwstr>
  </property>
  <property fmtid="{D5CDD505-2E9C-101B-9397-08002B2CF9AE}" pid="10" name="MSIP_Label_dad3be33-4108-4738-9e07-d8656a181486_Tag">
    <vt:lpwstr>10, 0, 1, 1</vt:lpwstr>
  </property>
</Properties>
</file>

<file path=docProps/thumbnail.jpeg>
</file>